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Ubuntu" panose="020B050403060203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135898"/>
    <a:srgbClr val="263393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23" Type="http://schemas.openxmlformats.org/officeDocument/2006/relationships/tableStyles" Target="tableStyle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61438" y="3868005"/>
            <a:ext cx="6939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SQL</a:t>
            </a:r>
            <a:endParaRPr lang="en-US" sz="5400" dirty="0">
              <a:latin typeface="Ubuntu" panose="020B0504030602030204" pitchFamily="34" charset="0"/>
            </a:endParaRPr>
          </a:p>
        </p:txBody>
      </p:sp>
      <p:pic>
        <p:nvPicPr>
          <p:cNvPr id="6" name="Picture 2" descr="Image result for SQ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14" y="3001311"/>
            <a:ext cx="3420666" cy="26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PostgreSQL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317999" y="1524907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54755" y="3006383"/>
            <a:ext cx="3762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135898"/>
                </a:solidFill>
              </a:rPr>
              <a:t>PostgreSQL</a:t>
            </a:r>
            <a:endParaRPr lang="en-US" sz="6000" dirty="0">
              <a:solidFill>
                <a:srgbClr val="135898"/>
              </a:solidFill>
            </a:endParaRP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26691" y="1498112"/>
            <a:ext cx="7253417" cy="1891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62890" algn="just">
              <a:lnSpc>
                <a:spcPct val="150000"/>
              </a:lnSpc>
            </a:pPr>
            <a:r>
              <a:rPr lang="en-US" sz="2000" dirty="0">
                <a:latin typeface="+mj-lt"/>
              </a:rPr>
              <a:t>PostgreSQL is an advanced object-relational database management system that supports an extended subset of the SQL standard, including transactions, foreign keys, subqueries, triggers, user-defined types and functions.</a:t>
            </a:r>
            <a:endParaRPr lang="en-US" sz="2800" dirty="0">
              <a:latin typeface="+mj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699900" y="4108543"/>
            <a:ext cx="7492100" cy="1762542"/>
            <a:chOff x="4707924" y="4503207"/>
            <a:chExt cx="7492100" cy="176254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46824" y="5104426"/>
              <a:ext cx="2495550" cy="108585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87587" y="5113951"/>
              <a:ext cx="2181225" cy="10668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14024" y="5113951"/>
              <a:ext cx="2286000" cy="1066800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841575" y="4538242"/>
              <a:ext cx="621544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 smtClean="0"/>
                <a:t>Companies using PostgreSQL</a:t>
              </a:r>
              <a:endParaRPr lang="en-US" sz="2000" b="1" dirty="0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4707924" y="4503207"/>
              <a:ext cx="7072184" cy="1762542"/>
            </a:xfrm>
            <a:prstGeom prst="roundRect">
              <a:avLst/>
            </a:prstGeom>
            <a:noFill/>
            <a:ln w="28575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PostgreSQL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392139" y="1524907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0902" y="2723839"/>
            <a:ext cx="37621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rgbClr val="0070C0"/>
                </a:solidFill>
              </a:rPr>
              <a:t>Why PostgreSQL</a:t>
            </a:r>
            <a:endParaRPr lang="en-US" sz="6000" dirty="0">
              <a:solidFill>
                <a:srgbClr val="0070C0"/>
              </a:solidFill>
            </a:endParaRP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51274" y="1569676"/>
            <a:ext cx="764072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Completely Open </a:t>
            </a:r>
            <a:r>
              <a:rPr lang="en-US" sz="2000" dirty="0" smtClean="0">
                <a:latin typeface="+mj-lt"/>
              </a:rPr>
              <a:t>source </a:t>
            </a:r>
          </a:p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Complete ACID </a:t>
            </a:r>
            <a:r>
              <a:rPr lang="en-US" sz="2000" dirty="0" smtClean="0">
                <a:latin typeface="+mj-lt"/>
              </a:rPr>
              <a:t>Compliance</a:t>
            </a:r>
          </a:p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+mj-lt"/>
              </a:rPr>
              <a:t>Comprehensive documentation and active discussion forums</a:t>
            </a:r>
          </a:p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+mj-lt"/>
              </a:rPr>
              <a:t>PostgreSQL </a:t>
            </a:r>
            <a:r>
              <a:rPr lang="en-US" sz="2000" dirty="0">
                <a:latin typeface="+mj-lt"/>
              </a:rPr>
              <a:t>performance is utilized best in systems requiring execution of complex </a:t>
            </a:r>
            <a:r>
              <a:rPr lang="en-US" sz="2000" dirty="0" smtClean="0">
                <a:latin typeface="+mj-lt"/>
              </a:rPr>
              <a:t>queries</a:t>
            </a:r>
          </a:p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PostgreSQL </a:t>
            </a:r>
            <a:r>
              <a:rPr lang="en-US" sz="2000" dirty="0" smtClean="0">
                <a:latin typeface="+mj-lt"/>
              </a:rPr>
              <a:t>is best </a:t>
            </a:r>
            <a:r>
              <a:rPr lang="en-US" sz="2000" dirty="0">
                <a:latin typeface="+mj-lt"/>
              </a:rPr>
              <a:t>suited for Data Warehousing and data analysis applications that require fast read/write </a:t>
            </a:r>
            <a:r>
              <a:rPr lang="en-US" sz="2000" dirty="0" smtClean="0">
                <a:latin typeface="+mj-lt"/>
              </a:rPr>
              <a:t>speeds</a:t>
            </a:r>
          </a:p>
          <a:p>
            <a:pPr marL="54864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Supported by all major cloud service providers, including Amazon, Google, &amp; </a:t>
            </a:r>
            <a:r>
              <a:rPr lang="en-US" sz="2000" dirty="0" smtClean="0">
                <a:latin typeface="+mj-lt"/>
              </a:rPr>
              <a:t>Microsoft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20232189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1479</TotalTime>
  <Words>104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Calibri</vt:lpstr>
      <vt:lpstr>Century Gothic</vt:lpstr>
      <vt:lpstr>Arial</vt:lpstr>
      <vt:lpstr>Wingdings</vt:lpstr>
      <vt:lpstr>Calibri Light</vt:lpstr>
      <vt:lpstr>Ubuntu</vt:lpstr>
      <vt:lpstr>Template</vt:lpstr>
      <vt:lpstr>Custom Design</vt:lpstr>
      <vt:lpstr>PowerPoint Presentation</vt:lpstr>
      <vt:lpstr>What is PostgreSQL</vt:lpstr>
      <vt:lpstr>Why PostgreSQL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61</cp:revision>
  <dcterms:created xsi:type="dcterms:W3CDTF">2018-09-26T08:50:40Z</dcterms:created>
  <dcterms:modified xsi:type="dcterms:W3CDTF">2019-01-04T15:11:58Z</dcterms:modified>
</cp:coreProperties>
</file>